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Bodoni" panose="020B0604020202020204" charset="0"/>
      <p:regular r:id="rId16"/>
      <p:bold r:id="rId17"/>
      <p:italic r:id="rId18"/>
      <p:boldItalic r:id="rId19"/>
    </p:embeddedFont>
    <p:embeddedFont>
      <p:font typeface="Tahoma" panose="020B0604030504040204" pitchFamily="3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89275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460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0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8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6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4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4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4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4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4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4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08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460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800600" y="2209799"/>
            <a:ext cx="57149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609600" y="228600"/>
            <a:ext cx="57149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08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460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514599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08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460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08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2953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460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60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375124" y="381000"/>
            <a:ext cx="8616600" cy="61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7200" b="1" i="0" u="sng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Classroom Rules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4800" b="1" i="0" u="none" strike="noStrike" cap="none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  <a:p>
            <a:pPr marL="457200" marR="0" lvl="0" indent="-4826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 Others How You Want to be Treated (Respect)</a:t>
            </a:r>
          </a:p>
          <a:p>
            <a:pPr marL="457200" marR="0" lvl="0" indent="-4826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Time Appropriately</a:t>
            </a:r>
          </a:p>
          <a:p>
            <a:pPr marL="457200" marR="0" lvl="0" indent="-4826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Appropriate Volume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4400" b="1" i="0" u="sng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My Pet Peeve is…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Talking when someone else is talking!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Be respectful when someone else is speaking.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4400" b="1" i="0" u="sng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Days of the Week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2400">
                <a:solidFill>
                  <a:schemeClr val="lt1"/>
                </a:solidFill>
              </a:rPr>
              <a:t>(time permitting)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04800" y="1981200"/>
            <a:ext cx="8610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Monday – </a:t>
            </a:r>
            <a:r>
              <a:rPr lang="en-US"/>
              <a:t>Money Monday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Tuesday – Tilting Tuesday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Wednesday – Switch Ways Wednesdays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Thursday – Clap and Catch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Friday – Bad Joke Friday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228600" y="457200"/>
            <a:ext cx="86868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3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Enjoy the Process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4400" b="1" i="0" u="sng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Classroom Layout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Tour of the classroom.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40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2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Things the Right 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odoni"/>
              <a:buNone/>
            </a:pPr>
            <a:r>
              <a:rPr lang="en-US" sz="6000" b="1" i="0" u="sng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Expectations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0" y="1371600"/>
            <a:ext cx="9144000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I expect from you...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4999"/>
              <a:buFont typeface="Noto Symbol"/>
              <a:buChar char="■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lways do </a:t>
            </a:r>
            <a:r>
              <a:rPr lang="en-US" sz="32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your absolute best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4999"/>
              <a:buFont typeface="Noto Symbol"/>
              <a:buChar char="■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 on time for class and ready to learn.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(Tardy Policy and bell expectation)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4999"/>
              <a:buFont typeface="Noto Symbol"/>
              <a:buChar char="■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urn your work in on time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(Consequences).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4999"/>
              <a:buFont typeface="Noto Symbol"/>
              <a:buChar char="■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 class time wisely and appropriately.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4999"/>
              <a:buFont typeface="Noto Symbol"/>
              <a:buChar char="■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ave fun and </a:t>
            </a:r>
            <a:r>
              <a:rPr lang="en-US" sz="32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PARTICIPATE OFTEN!</a:t>
            </a: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odoni"/>
              <a:buNone/>
            </a:pPr>
            <a:r>
              <a:rPr lang="en-US" sz="4800" b="1" i="0" u="sng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Expectations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74650" y="1524000"/>
            <a:ext cx="8697599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3600" b="1"/>
              <a:t>What you should expect from me...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3600" b="0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lang="en-US" sz="34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elp you succeed.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lang="en-US" sz="340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whatever is necessary to make this classroom a place where we can learn and interact in an enjoyable way.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 descr="C:\Users\digsbys2\Desktop\CL4msmHWcAUxZCS.jpg"/>
          <p:cNvPicPr preferRelativeResize="0"/>
          <p:nvPr/>
        </p:nvPicPr>
        <p:blipFill rotWithShape="1">
          <a:blip r:embed="rId3">
            <a:alphaModFix/>
          </a:blip>
          <a:srcRect l="2497" r="1553" b="15289"/>
          <a:stretch/>
        </p:blipFill>
        <p:spPr>
          <a:xfrm>
            <a:off x="0" y="6350"/>
            <a:ext cx="9144000" cy="686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Must Have Everyda</a:t>
            </a:r>
            <a:r>
              <a:rPr lang="en-US" b="1">
                <a:solidFill>
                  <a:schemeClr val="lt1"/>
                </a:solidFill>
              </a:rPr>
              <a:t>y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Textbook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Notebook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 Ring Binder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Writing Utensil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Agenda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odoni"/>
              <a:buNone/>
            </a:pPr>
            <a:r>
              <a:rPr lang="en-US" sz="4800" b="1" i="0" u="sng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Procedures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0" y="1066800"/>
            <a:ext cx="9067799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 prepared to participate in the “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Opening Discussion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 at the beginning of every class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 News).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Raise your hand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when you want to be called 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assignments turned into your class basket on time.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your agenda (or other) to keep yourself organized.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Hall Pass when leaving the room, must have permission.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Clock Rule – When I look at the clock, that is your signal to quiet down and focus on 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6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Technology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See the Stop Light.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 will let you know when it is ok to use device</a:t>
            </a:r>
            <a:r>
              <a:rPr lang="en-US"/>
              <a:t>s. Put them away unless we need them.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Use responsibly!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1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WEEBLY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weebly to check daily agenda and 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find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assignments, notes, video clip, etc.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Bodoni</vt:lpstr>
      <vt:lpstr>Noto Symbol</vt:lpstr>
      <vt:lpstr>Tahoma</vt:lpstr>
      <vt:lpstr>Textured</vt:lpstr>
      <vt:lpstr>PowerPoint Presentation</vt:lpstr>
      <vt:lpstr>  Do Things the Right Way</vt:lpstr>
      <vt:lpstr>Expectations</vt:lpstr>
      <vt:lpstr>Expectations</vt:lpstr>
      <vt:lpstr>PowerPoint Presentation</vt:lpstr>
      <vt:lpstr>Must Have Everyday</vt:lpstr>
      <vt:lpstr>Procedures</vt:lpstr>
      <vt:lpstr>Technology</vt:lpstr>
      <vt:lpstr>PowerPoint Presentation</vt:lpstr>
      <vt:lpstr>My Pet Peeve is…</vt:lpstr>
      <vt:lpstr>Days of the Week (time permitting)</vt:lpstr>
      <vt:lpstr>PowerPoint Presentation</vt:lpstr>
      <vt:lpstr>Classroom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 Digsby</dc:creator>
  <cp:lastModifiedBy>Stephen A Digsby</cp:lastModifiedBy>
  <cp:revision>1</cp:revision>
  <dcterms:modified xsi:type="dcterms:W3CDTF">2016-08-31T18:28:42Z</dcterms:modified>
</cp:coreProperties>
</file>